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1158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5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C582A4C7-676E-4B36-9BD3-E515AB194ECD}"/>
    <pc:docChg chg="delSld">
      <pc:chgData name="EIMAN RASHED ALSHAMSI" userId="dec239b1-2d6a-4770-b3dd-fd18c7da4f7b" providerId="ADAL" clId="{C582A4C7-676E-4B36-9BD3-E515AB194ECD}" dt="2023-09-11T04:05:25.498" v="0" actId="47"/>
      <pc:docMkLst>
        <pc:docMk/>
      </pc:docMkLst>
      <pc:sldChg chg="del">
        <pc:chgData name="EIMAN RASHED ALSHAMSI" userId="dec239b1-2d6a-4770-b3dd-fd18c7da4f7b" providerId="ADAL" clId="{C582A4C7-676E-4B36-9BD3-E515AB194ECD}" dt="2023-09-11T04:05:25.498" v="0" actId="47"/>
        <pc:sldMkLst>
          <pc:docMk/>
          <pc:sldMk cId="1204334590" sldId="3318"/>
        </pc:sldMkLst>
      </pc:sldChg>
      <pc:sldMasterChg chg="delSldLayout">
        <pc:chgData name="EIMAN RASHED ALSHAMSI" userId="dec239b1-2d6a-4770-b3dd-fd18c7da4f7b" providerId="ADAL" clId="{C582A4C7-676E-4B36-9BD3-E515AB194ECD}" dt="2023-09-11T04:05:25.498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C582A4C7-676E-4B36-9BD3-E515AB194ECD}" dt="2023-09-11T04:05:25.498" v="0" actId="47"/>
          <pc:sldLayoutMkLst>
            <pc:docMk/>
            <pc:sldMasterMk cId="2144236914" sldId="2147483660"/>
            <pc:sldLayoutMk cId="2226940517" sldId="2147483668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1839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9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042624" y="548877"/>
            <a:ext cx="163378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الثامن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464688" y="2425120"/>
            <a:ext cx="258756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توزيع بطاقات لموضوع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3154094" y="2500286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696290" y="1146100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يُطبق مهارات التحدث -إن أمكن- أو الإشارة أو بالصور أو الأجهزة المساعدة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بطرق التواصل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مهارات التحدث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C67D7989-2E6E-C9A2-6255-8D3F0D7D264D}"/>
              </a:ext>
            </a:extLst>
          </p:cNvPr>
          <p:cNvSpPr/>
          <p:nvPr/>
        </p:nvSpPr>
        <p:spPr>
          <a:xfrm>
            <a:off x="3977358" y="2278036"/>
            <a:ext cx="5989139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ym typeface="Calibri"/>
              </a:rPr>
              <a:t>يقوم الطالب بتصوير فيديو وهو يتحدث عن موضوع البطاقة</a:t>
            </a:r>
          </a:p>
          <a:p>
            <a:pPr algn="ctr"/>
            <a:r>
              <a:rPr lang="ar-AE" sz="2400" dirty="0">
                <a:ln w="0"/>
                <a:sym typeface="Calibri"/>
              </a:rPr>
              <a:t> مراعيا تطبيق مهارات التحدث</a:t>
            </a:r>
          </a:p>
          <a:p>
            <a:pPr algn="ctr"/>
            <a:endParaRPr lang="en-GB" sz="2400" dirty="0">
              <a:ln w="0"/>
              <a:sym typeface="Calibri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9930AF-22BD-BA95-4DAC-54E4CE50DF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45"/>
          <a:stretch/>
        </p:blipFill>
        <p:spPr>
          <a:xfrm>
            <a:off x="0" y="4168525"/>
            <a:ext cx="5133556" cy="2453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508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2023-09-11T04:05:27Z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